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2019-4-4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箭头连接符 31"/>
          <p:cNvCxnSpPr/>
          <p:nvPr/>
        </p:nvCxnSpPr>
        <p:spPr>
          <a:xfrm>
            <a:off x="4527050" y="746702"/>
            <a:ext cx="1949001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499992" y="782706"/>
            <a:ext cx="0" cy="6300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771800" y="476672"/>
            <a:ext cx="352839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出国出境交流项目申请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71800" y="1412776"/>
            <a:ext cx="3528392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通过项目审核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771800" y="2440052"/>
            <a:ext cx="352839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东南</a:t>
            </a:r>
            <a:r>
              <a:rPr lang="zh-CN" altLang="en-US" dirty="0"/>
              <a:t>大学瑞华圆梦资助</a:t>
            </a:r>
            <a:r>
              <a:rPr lang="zh-CN" altLang="en-US" dirty="0" smtClean="0"/>
              <a:t>计划</a:t>
            </a:r>
            <a:r>
              <a:rPr lang="zh-CN" altLang="en-US" dirty="0"/>
              <a:t>申请</a:t>
            </a:r>
          </a:p>
        </p:txBody>
      </p:sp>
      <p:sp>
        <p:nvSpPr>
          <p:cNvPr id="7" name="矩形 6"/>
          <p:cNvSpPr/>
          <p:nvPr/>
        </p:nvSpPr>
        <p:spPr>
          <a:xfrm>
            <a:off x="2764177" y="3429000"/>
            <a:ext cx="353601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资助</a:t>
            </a:r>
            <a:r>
              <a:rPr lang="zh-CN" altLang="en-US" dirty="0" smtClean="0"/>
              <a:t>中心审核，确定资助并公示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4499992" y="1880828"/>
            <a:ext cx="0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4499992" y="2996390"/>
            <a:ext cx="0" cy="4241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764177" y="4365104"/>
            <a:ext cx="3536015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行前培训，经费审批</a:t>
            </a:r>
            <a:endParaRPr lang="zh-CN" altLang="en-US" dirty="0"/>
          </a:p>
        </p:txBody>
      </p:sp>
      <p:cxnSp>
        <p:nvCxnSpPr>
          <p:cNvPr id="29" name="直接箭头连接符 28"/>
          <p:cNvCxnSpPr/>
          <p:nvPr/>
        </p:nvCxnSpPr>
        <p:spPr>
          <a:xfrm>
            <a:off x="4499992" y="3969060"/>
            <a:ext cx="0" cy="3960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4499992" y="4905164"/>
            <a:ext cx="0" cy="3960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753908" y="5301208"/>
            <a:ext cx="3546284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回国反馈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448994" y="107631"/>
            <a:ext cx="2585371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rgbClr val="FFFF00"/>
                </a:solidFill>
              </a:rPr>
              <a:t>学生</a:t>
            </a:r>
            <a:r>
              <a:rPr lang="zh-CN" altLang="en-US" sz="1600" dirty="0" smtClean="0"/>
              <a:t>填写</a:t>
            </a:r>
            <a:r>
              <a:rPr lang="en-US" altLang="zh-CN" sz="1600" dirty="0" smtClean="0"/>
              <a:t>1.</a:t>
            </a:r>
            <a:r>
              <a:rPr lang="zh-CN" altLang="en-US" sz="1600" dirty="0" smtClean="0"/>
              <a:t>项目申请材料</a:t>
            </a:r>
            <a:endParaRPr lang="en-US" altLang="zh-CN" sz="1600" dirty="0" smtClean="0"/>
          </a:p>
          <a:p>
            <a:pPr algn="ctr"/>
            <a:r>
              <a:rPr lang="en-US" altLang="zh-CN" sz="1600" dirty="0" smtClean="0"/>
              <a:t>2.</a:t>
            </a:r>
            <a:r>
              <a:rPr lang="zh-CN" altLang="en-US" sz="1600" dirty="0" smtClean="0"/>
              <a:t>瑞华圆梦资助计划申请表、汇总表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35496" y="1097741"/>
            <a:ext cx="2585372" cy="73808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</a:rPr>
              <a:t>学院</a:t>
            </a:r>
            <a:r>
              <a:rPr lang="zh-CN" altLang="en-US" sz="1600" dirty="0" smtClean="0"/>
              <a:t>统一将</a:t>
            </a:r>
            <a:r>
              <a:rPr lang="zh-CN" altLang="en-US" sz="1600" dirty="0" smtClean="0"/>
              <a:t>瑞华圆梦资助计划电子版材料（申请表、汇总表等）至张思</a:t>
            </a:r>
            <a:r>
              <a:rPr lang="en-US" altLang="zh-CN" sz="1600" dirty="0" smtClean="0"/>
              <a:t>OA</a:t>
            </a:r>
            <a:endParaRPr lang="zh-CN" altLang="en-US" sz="1600" dirty="0"/>
          </a:p>
        </p:txBody>
      </p:sp>
      <p:sp>
        <p:nvSpPr>
          <p:cNvPr id="19" name="矩形 18"/>
          <p:cNvSpPr/>
          <p:nvPr/>
        </p:nvSpPr>
        <p:spPr>
          <a:xfrm>
            <a:off x="6448994" y="872716"/>
            <a:ext cx="2585371" cy="540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rgbClr val="FFFF00"/>
                </a:solidFill>
              </a:rPr>
              <a:t>学生</a:t>
            </a:r>
            <a:r>
              <a:rPr lang="zh-CN" altLang="en-US" sz="1600" dirty="0" smtClean="0">
                <a:solidFill>
                  <a:schemeClr val="bg1"/>
                </a:solidFill>
              </a:rPr>
              <a:t>将</a:t>
            </a:r>
            <a:r>
              <a:rPr lang="zh-CN" altLang="en-US" sz="1600" i="1" u="sng" dirty="0" smtClean="0">
                <a:solidFill>
                  <a:schemeClr val="bg1"/>
                </a:solidFill>
              </a:rPr>
              <a:t>学院</a:t>
            </a:r>
            <a:r>
              <a:rPr lang="zh-CN" altLang="en-US" sz="1600" dirty="0" smtClean="0">
                <a:solidFill>
                  <a:schemeClr val="bg1"/>
                </a:solidFill>
              </a:rPr>
              <a:t>签字盖章的申请材料送至项目单位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496" y="476672"/>
            <a:ext cx="2585372" cy="54006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rgbClr val="FF0000"/>
                </a:solidFill>
              </a:rPr>
              <a:t>学院</a:t>
            </a:r>
            <a:r>
              <a:rPr lang="zh-CN" altLang="en-US" sz="1600" dirty="0" smtClean="0"/>
              <a:t>审核学生填报材料真实有效性后，签字盖章</a:t>
            </a:r>
            <a:endParaRPr lang="zh-CN" altLang="en-US" sz="1600" dirty="0"/>
          </a:p>
        </p:txBody>
      </p:sp>
      <p:sp>
        <p:nvSpPr>
          <p:cNvPr id="21" name="矩形 20"/>
          <p:cNvSpPr/>
          <p:nvPr/>
        </p:nvSpPr>
        <p:spPr>
          <a:xfrm>
            <a:off x="6459990" y="1781817"/>
            <a:ext cx="2585371" cy="540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rgbClr val="FFFF00"/>
                </a:solidFill>
              </a:rPr>
              <a:t>学生</a:t>
            </a:r>
            <a:r>
              <a:rPr lang="zh-CN" altLang="en-US" sz="1600" dirty="0" smtClean="0">
                <a:solidFill>
                  <a:schemeClr val="bg1"/>
                </a:solidFill>
              </a:rPr>
              <a:t>将</a:t>
            </a:r>
            <a:r>
              <a:rPr lang="zh-CN" altLang="en-US" sz="1600" i="1" u="sng" dirty="0" smtClean="0">
                <a:solidFill>
                  <a:schemeClr val="bg1"/>
                </a:solidFill>
              </a:rPr>
              <a:t>项目单位</a:t>
            </a:r>
            <a:r>
              <a:rPr lang="zh-CN" altLang="en-US" sz="1600" dirty="0" smtClean="0">
                <a:solidFill>
                  <a:schemeClr val="bg1"/>
                </a:solidFill>
              </a:rPr>
              <a:t>签字盖章的申请材料送至大活</a:t>
            </a:r>
            <a:r>
              <a:rPr lang="en-US" altLang="zh-CN" sz="1600" dirty="0" smtClean="0">
                <a:solidFill>
                  <a:schemeClr val="bg1"/>
                </a:solidFill>
              </a:rPr>
              <a:t>523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4499992" y="2033228"/>
            <a:ext cx="1949001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>
            <a:off x="2635940" y="1142746"/>
            <a:ext cx="1864052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18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12</cp:revision>
  <dcterms:created xsi:type="dcterms:W3CDTF">2019-03-28T07:19:02Z</dcterms:created>
  <dcterms:modified xsi:type="dcterms:W3CDTF">2019-04-04T08:23:18Z</dcterms:modified>
</cp:coreProperties>
</file>